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81" r:id="rId2"/>
  </p:sldIdLst>
  <p:sldSz cx="10160000" cy="7620000"/>
  <p:notesSz cx="6858000" cy="9144000"/>
  <p:defaultTextStyle>
    <a:defPPr>
      <a:defRPr lang="en-US"/>
    </a:defPPr>
    <a:lvl1pPr marL="0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3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47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70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96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19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42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66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89" algn="l" defTabSz="45712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8" userDrawn="1">
          <p15:clr>
            <a:srgbClr val="A4A3A4"/>
          </p15:clr>
        </p15:guide>
        <p15:guide id="2" pos="32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86282"/>
    <a:srgbClr val="F62E59"/>
    <a:srgbClr val="E6E6E6"/>
    <a:srgbClr val="397B6E"/>
    <a:srgbClr val="F51F4D"/>
    <a:srgbClr val="F169FF"/>
    <a:srgbClr val="F69FFF"/>
    <a:srgbClr val="93CDC2"/>
    <a:srgbClr val="F8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 autoAdjust="0"/>
    <p:restoredTop sz="94693" autoAdjust="0"/>
  </p:normalViewPr>
  <p:slideViewPr>
    <p:cSldViewPr snapToGrid="0" showGuides="1">
      <p:cViewPr varScale="1">
        <p:scale>
          <a:sx n="94" d="100"/>
          <a:sy n="94" d="100"/>
        </p:scale>
        <p:origin x="2172" y="96"/>
      </p:cViewPr>
      <p:guideLst>
        <p:guide orient="horz" pos="2308"/>
        <p:guide pos="3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3883B0-E82C-41AA-AF00-B848D97B247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E8A9B8-989A-49BD-8F52-EF9A42E9DB3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055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1pPr>
    <a:lvl2pPr marL="457123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2pPr>
    <a:lvl3pPr marL="914247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3pPr>
    <a:lvl4pPr marL="1371370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4pPr>
    <a:lvl5pPr marL="1828496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5pPr>
    <a:lvl6pPr marL="2285619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6pPr>
    <a:lvl7pPr marL="2742742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7pPr>
    <a:lvl8pPr marL="3199866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8pPr>
    <a:lvl9pPr marL="3656989" algn="l" defTabSz="914247" rtl="0" eaLnBrk="1" latinLnBrk="0" hangingPunct="1">
      <a:defRPr kumimoji="1"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E8A9B8-989A-49BD-8F52-EF9A42E9DB37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768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47071"/>
            <a:ext cx="8636000" cy="2652892"/>
          </a:xfrm>
        </p:spPr>
        <p:txBody>
          <a:bodyPr anchor="b"/>
          <a:lstStyle>
            <a:lvl1pPr algn="ctr">
              <a:defRPr sz="6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4002267"/>
            <a:ext cx="7620000" cy="1839733"/>
          </a:xfrm>
        </p:spPr>
        <p:txBody>
          <a:bodyPr/>
          <a:lstStyle>
            <a:lvl1pPr marL="0" indent="0" algn="ctr">
              <a:buNone/>
              <a:defRPr sz="2667"/>
            </a:lvl1pPr>
            <a:lvl2pPr marL="507990" indent="0" algn="ctr">
              <a:buNone/>
              <a:defRPr sz="2225"/>
            </a:lvl2pPr>
            <a:lvl3pPr marL="1015988" indent="0" algn="ctr">
              <a:buNone/>
              <a:defRPr sz="2000"/>
            </a:lvl3pPr>
            <a:lvl4pPr marL="1523977" indent="0" algn="ctr">
              <a:buNone/>
              <a:defRPr sz="1775"/>
            </a:lvl4pPr>
            <a:lvl5pPr marL="2031975" indent="0" algn="ctr">
              <a:buNone/>
              <a:defRPr sz="1775"/>
            </a:lvl5pPr>
            <a:lvl6pPr marL="2539965" indent="0" algn="ctr">
              <a:buNone/>
              <a:defRPr sz="1775"/>
            </a:lvl6pPr>
            <a:lvl7pPr marL="3047954" indent="0" algn="ctr">
              <a:buNone/>
              <a:defRPr sz="1775"/>
            </a:lvl7pPr>
            <a:lvl8pPr marL="3555952" indent="0" algn="ctr">
              <a:buNone/>
              <a:defRPr sz="1775"/>
            </a:lvl8pPr>
            <a:lvl9pPr marL="4063942" indent="0" algn="ctr">
              <a:buNone/>
              <a:defRPr sz="177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17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84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1" y="405692"/>
            <a:ext cx="2190750" cy="6457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1" y="405692"/>
            <a:ext cx="6445250" cy="64576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08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90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899713"/>
            <a:ext cx="8763000" cy="3169708"/>
          </a:xfrm>
        </p:spPr>
        <p:txBody>
          <a:bodyPr anchor="b"/>
          <a:lstStyle>
            <a:lvl1pPr>
              <a:defRPr sz="66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5099413"/>
            <a:ext cx="8763000" cy="1666875"/>
          </a:xfrm>
        </p:spPr>
        <p:txBody>
          <a:bodyPr/>
          <a:lstStyle>
            <a:lvl1pPr marL="0" indent="0">
              <a:buNone/>
              <a:defRPr sz="2667">
                <a:solidFill>
                  <a:schemeClr val="tx1"/>
                </a:solidFill>
              </a:defRPr>
            </a:lvl1pPr>
            <a:lvl2pPr marL="507990" indent="0">
              <a:buNone/>
              <a:defRPr sz="2225">
                <a:solidFill>
                  <a:schemeClr val="tx1">
                    <a:tint val="75000"/>
                  </a:schemeClr>
                </a:solidFill>
              </a:defRPr>
            </a:lvl2pPr>
            <a:lvl3pPr marL="10159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523977" indent="0">
              <a:buNone/>
              <a:defRPr sz="1775">
                <a:solidFill>
                  <a:schemeClr val="tx1">
                    <a:tint val="75000"/>
                  </a:schemeClr>
                </a:solidFill>
              </a:defRPr>
            </a:lvl4pPr>
            <a:lvl5pPr marL="2031975" indent="0">
              <a:buNone/>
              <a:defRPr sz="1775">
                <a:solidFill>
                  <a:schemeClr val="tx1">
                    <a:tint val="75000"/>
                  </a:schemeClr>
                </a:solidFill>
              </a:defRPr>
            </a:lvl5pPr>
            <a:lvl6pPr marL="2539965" indent="0">
              <a:buNone/>
              <a:defRPr sz="1775">
                <a:solidFill>
                  <a:schemeClr val="tx1">
                    <a:tint val="75000"/>
                  </a:schemeClr>
                </a:solidFill>
              </a:defRPr>
            </a:lvl6pPr>
            <a:lvl7pPr marL="3047954" indent="0">
              <a:buNone/>
              <a:defRPr sz="1775">
                <a:solidFill>
                  <a:schemeClr val="tx1">
                    <a:tint val="75000"/>
                  </a:schemeClr>
                </a:solidFill>
              </a:defRPr>
            </a:lvl7pPr>
            <a:lvl8pPr marL="3555952" indent="0">
              <a:buNone/>
              <a:defRPr sz="1775">
                <a:solidFill>
                  <a:schemeClr val="tx1">
                    <a:tint val="75000"/>
                  </a:schemeClr>
                </a:solidFill>
              </a:defRPr>
            </a:lvl8pPr>
            <a:lvl9pPr marL="4063942" indent="0">
              <a:buNone/>
              <a:defRPr sz="17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4932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2028475"/>
            <a:ext cx="4318000" cy="48348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028475"/>
            <a:ext cx="4318000" cy="48348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19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405692"/>
            <a:ext cx="8763000" cy="147285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3" y="1867963"/>
            <a:ext cx="4298156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0" indent="0">
              <a:buNone/>
              <a:defRPr sz="2225" b="1"/>
            </a:lvl2pPr>
            <a:lvl3pPr marL="1015988" indent="0">
              <a:buNone/>
              <a:defRPr sz="2000" b="1"/>
            </a:lvl3pPr>
            <a:lvl4pPr marL="1523977" indent="0">
              <a:buNone/>
              <a:defRPr sz="1775" b="1"/>
            </a:lvl4pPr>
            <a:lvl5pPr marL="2031975" indent="0">
              <a:buNone/>
              <a:defRPr sz="1775" b="1"/>
            </a:lvl5pPr>
            <a:lvl6pPr marL="2539965" indent="0">
              <a:buNone/>
              <a:defRPr sz="1775" b="1"/>
            </a:lvl6pPr>
            <a:lvl7pPr marL="3047954" indent="0">
              <a:buNone/>
              <a:defRPr sz="1775" b="1"/>
            </a:lvl7pPr>
            <a:lvl8pPr marL="3555952" indent="0">
              <a:buNone/>
              <a:defRPr sz="1775" b="1"/>
            </a:lvl8pPr>
            <a:lvl9pPr marL="4063942" indent="0">
              <a:buNone/>
              <a:defRPr sz="177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3" y="2783417"/>
            <a:ext cx="4298156" cy="40939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2" y="1867963"/>
            <a:ext cx="4319324" cy="915458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0" indent="0">
              <a:buNone/>
              <a:defRPr sz="2225" b="1"/>
            </a:lvl2pPr>
            <a:lvl3pPr marL="1015988" indent="0">
              <a:buNone/>
              <a:defRPr sz="2000" b="1"/>
            </a:lvl3pPr>
            <a:lvl4pPr marL="1523977" indent="0">
              <a:buNone/>
              <a:defRPr sz="1775" b="1"/>
            </a:lvl4pPr>
            <a:lvl5pPr marL="2031975" indent="0">
              <a:buNone/>
              <a:defRPr sz="1775" b="1"/>
            </a:lvl5pPr>
            <a:lvl6pPr marL="2539965" indent="0">
              <a:buNone/>
              <a:defRPr sz="1775" b="1"/>
            </a:lvl6pPr>
            <a:lvl7pPr marL="3047954" indent="0">
              <a:buNone/>
              <a:defRPr sz="1775" b="1"/>
            </a:lvl7pPr>
            <a:lvl8pPr marL="3555952" indent="0">
              <a:buNone/>
              <a:defRPr sz="1775" b="1"/>
            </a:lvl8pPr>
            <a:lvl9pPr marL="4063942" indent="0">
              <a:buNone/>
              <a:defRPr sz="177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2" y="2783417"/>
            <a:ext cx="4319324" cy="40939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10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573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92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508000"/>
            <a:ext cx="3276864" cy="1778000"/>
          </a:xfrm>
        </p:spPr>
        <p:txBody>
          <a:bodyPr anchor="b"/>
          <a:lstStyle>
            <a:lvl1pPr>
              <a:defRPr sz="355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4" y="1097146"/>
            <a:ext cx="5143500" cy="5415142"/>
          </a:xfrm>
        </p:spPr>
        <p:txBody>
          <a:bodyPr/>
          <a:lstStyle>
            <a:lvl1pPr>
              <a:defRPr sz="3558"/>
            </a:lvl1pPr>
            <a:lvl2pPr>
              <a:defRPr sz="3108"/>
            </a:lvl2pPr>
            <a:lvl3pPr>
              <a:defRPr sz="2667"/>
            </a:lvl3pPr>
            <a:lvl4pPr>
              <a:defRPr sz="2225"/>
            </a:lvl4pPr>
            <a:lvl5pPr>
              <a:defRPr sz="2225"/>
            </a:lvl5pPr>
            <a:lvl6pPr>
              <a:defRPr sz="2225"/>
            </a:lvl6pPr>
            <a:lvl7pPr>
              <a:defRPr sz="2225"/>
            </a:lvl7pPr>
            <a:lvl8pPr>
              <a:defRPr sz="2225"/>
            </a:lvl8pPr>
            <a:lvl9pPr>
              <a:defRPr sz="22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2286000"/>
            <a:ext cx="3276864" cy="4235100"/>
          </a:xfrm>
        </p:spPr>
        <p:txBody>
          <a:bodyPr/>
          <a:lstStyle>
            <a:lvl1pPr marL="0" indent="0">
              <a:buNone/>
              <a:defRPr sz="1775"/>
            </a:lvl1pPr>
            <a:lvl2pPr marL="507990" indent="0">
              <a:buNone/>
              <a:defRPr sz="1558"/>
            </a:lvl2pPr>
            <a:lvl3pPr marL="1015988" indent="0">
              <a:buNone/>
              <a:defRPr sz="1333"/>
            </a:lvl3pPr>
            <a:lvl4pPr marL="1523977" indent="0">
              <a:buNone/>
              <a:defRPr sz="1108"/>
            </a:lvl4pPr>
            <a:lvl5pPr marL="2031975" indent="0">
              <a:buNone/>
              <a:defRPr sz="1108"/>
            </a:lvl5pPr>
            <a:lvl6pPr marL="2539965" indent="0">
              <a:buNone/>
              <a:defRPr sz="1108"/>
            </a:lvl6pPr>
            <a:lvl7pPr marL="3047954" indent="0">
              <a:buNone/>
              <a:defRPr sz="1108"/>
            </a:lvl7pPr>
            <a:lvl8pPr marL="3555952" indent="0">
              <a:buNone/>
              <a:defRPr sz="1108"/>
            </a:lvl8pPr>
            <a:lvl9pPr marL="4063942" indent="0">
              <a:buNone/>
              <a:defRPr sz="110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87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508000"/>
            <a:ext cx="3276864" cy="1778000"/>
          </a:xfrm>
        </p:spPr>
        <p:txBody>
          <a:bodyPr anchor="b"/>
          <a:lstStyle>
            <a:lvl1pPr>
              <a:defRPr sz="355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4" y="1097146"/>
            <a:ext cx="5143500" cy="5415142"/>
          </a:xfrm>
        </p:spPr>
        <p:txBody>
          <a:bodyPr anchor="t"/>
          <a:lstStyle>
            <a:lvl1pPr marL="0" indent="0">
              <a:buNone/>
              <a:defRPr sz="3558"/>
            </a:lvl1pPr>
            <a:lvl2pPr marL="507990" indent="0">
              <a:buNone/>
              <a:defRPr sz="3108"/>
            </a:lvl2pPr>
            <a:lvl3pPr marL="1015988" indent="0">
              <a:buNone/>
              <a:defRPr sz="2667"/>
            </a:lvl3pPr>
            <a:lvl4pPr marL="1523977" indent="0">
              <a:buNone/>
              <a:defRPr sz="2225"/>
            </a:lvl4pPr>
            <a:lvl5pPr marL="2031975" indent="0">
              <a:buNone/>
              <a:defRPr sz="2225"/>
            </a:lvl5pPr>
            <a:lvl6pPr marL="2539965" indent="0">
              <a:buNone/>
              <a:defRPr sz="2225"/>
            </a:lvl6pPr>
            <a:lvl7pPr marL="3047954" indent="0">
              <a:buNone/>
              <a:defRPr sz="2225"/>
            </a:lvl7pPr>
            <a:lvl8pPr marL="3555952" indent="0">
              <a:buNone/>
              <a:defRPr sz="2225"/>
            </a:lvl8pPr>
            <a:lvl9pPr marL="4063942" indent="0">
              <a:buNone/>
              <a:defRPr sz="22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2286000"/>
            <a:ext cx="3276864" cy="4235100"/>
          </a:xfrm>
        </p:spPr>
        <p:txBody>
          <a:bodyPr/>
          <a:lstStyle>
            <a:lvl1pPr marL="0" indent="0">
              <a:buNone/>
              <a:defRPr sz="1775"/>
            </a:lvl1pPr>
            <a:lvl2pPr marL="507990" indent="0">
              <a:buNone/>
              <a:defRPr sz="1558"/>
            </a:lvl2pPr>
            <a:lvl3pPr marL="1015988" indent="0">
              <a:buNone/>
              <a:defRPr sz="1333"/>
            </a:lvl3pPr>
            <a:lvl4pPr marL="1523977" indent="0">
              <a:buNone/>
              <a:defRPr sz="1108"/>
            </a:lvl4pPr>
            <a:lvl5pPr marL="2031975" indent="0">
              <a:buNone/>
              <a:defRPr sz="1108"/>
            </a:lvl5pPr>
            <a:lvl6pPr marL="2539965" indent="0">
              <a:buNone/>
              <a:defRPr sz="1108"/>
            </a:lvl6pPr>
            <a:lvl7pPr marL="3047954" indent="0">
              <a:buNone/>
              <a:defRPr sz="1108"/>
            </a:lvl7pPr>
            <a:lvl8pPr marL="3555952" indent="0">
              <a:buNone/>
              <a:defRPr sz="1108"/>
            </a:lvl8pPr>
            <a:lvl9pPr marL="4063942" indent="0">
              <a:buNone/>
              <a:defRPr sz="110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93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405692"/>
            <a:ext cx="8763000" cy="1472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2028475"/>
            <a:ext cx="8763000" cy="483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7062621"/>
            <a:ext cx="2286000" cy="4056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D12C7-C77B-43CE-8E8E-1DFC452181FA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7062621"/>
            <a:ext cx="3429000" cy="4056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7062621"/>
            <a:ext cx="2286000" cy="4056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56BEC-F9A5-40CA-8E33-BEAC82FFE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753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15988" rtl="0" eaLnBrk="1" latinLnBrk="0" hangingPunct="1">
        <a:lnSpc>
          <a:spcPct val="90000"/>
        </a:lnSpc>
        <a:spcBef>
          <a:spcPct val="0"/>
        </a:spcBef>
        <a:buNone/>
        <a:defRPr kumimoji="1" sz="48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3999" indent="-253999" algn="l" defTabSz="1015988" rtl="0" eaLnBrk="1" latinLnBrk="0" hangingPunct="1">
        <a:lnSpc>
          <a:spcPct val="90000"/>
        </a:lnSpc>
        <a:spcBef>
          <a:spcPts val="1108"/>
        </a:spcBef>
        <a:buFont typeface="Arial" panose="020B0604020202020204" pitchFamily="34" charset="0"/>
        <a:buChar char="•"/>
        <a:defRPr kumimoji="1" sz="3108" kern="1200">
          <a:solidFill>
            <a:schemeClr val="tx1"/>
          </a:solidFill>
          <a:latin typeface="+mn-lt"/>
          <a:ea typeface="+mn-ea"/>
          <a:cs typeface="+mn-cs"/>
        </a:defRPr>
      </a:lvl1pPr>
      <a:lvl2pPr marL="761989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269978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225" kern="1200">
          <a:solidFill>
            <a:schemeClr val="tx1"/>
          </a:solidFill>
          <a:latin typeface="+mn-lt"/>
          <a:ea typeface="+mn-ea"/>
          <a:cs typeface="+mn-cs"/>
        </a:defRPr>
      </a:lvl3pPr>
      <a:lvl4pPr marL="1777976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966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93964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301953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943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317941" indent="-253999" algn="l" defTabSz="1015988" rtl="0" eaLnBrk="1" latinLnBrk="0" hangingPunct="1">
        <a:lnSpc>
          <a:spcPct val="90000"/>
        </a:lnSpc>
        <a:spcBef>
          <a:spcPts val="558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0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88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77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75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65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54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52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42" algn="l" defTabSz="101598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accent1">
                <a:lumMod val="5000"/>
                <a:lumOff val="95000"/>
              </a:schemeClr>
            </a:gs>
            <a:gs pos="34000">
              <a:srgbClr val="EAFF71"/>
            </a:gs>
            <a:gs pos="17000">
              <a:schemeClr val="bg1"/>
            </a:gs>
            <a:gs pos="57000">
              <a:srgbClr val="BFFF62"/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背景パターン&#10;&#10;AI 生成コンテンツは誤りを含む可能性があります。">
            <a:extLst>
              <a:ext uri="{FF2B5EF4-FFF2-40B4-BE49-F238E27FC236}">
                <a16:creationId xmlns:a16="http://schemas.microsoft.com/office/drawing/2014/main" id="{65FC30FF-DC28-475E-46A5-7FBB7A974D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2" r="3052"/>
          <a:stretch>
            <a:fillRect/>
          </a:stretch>
        </p:blipFill>
        <p:spPr>
          <a:xfrm>
            <a:off x="0" y="-31091"/>
            <a:ext cx="10160000" cy="764867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B5E37B-A83E-47C5-B5DE-C9AA5722ED72}"/>
              </a:ext>
            </a:extLst>
          </p:cNvPr>
          <p:cNvSpPr txBox="1"/>
          <p:nvPr/>
        </p:nvSpPr>
        <p:spPr>
          <a:xfrm>
            <a:off x="1784484" y="4663635"/>
            <a:ext cx="736611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0" dirty="0">
                <a:ln w="317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当選者の発表！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DC5BEB3-9C96-4B38-B048-1CA7859C50AC}"/>
              </a:ext>
            </a:extLst>
          </p:cNvPr>
          <p:cNvSpPr txBox="1"/>
          <p:nvPr/>
        </p:nvSpPr>
        <p:spPr>
          <a:xfrm>
            <a:off x="3141007" y="1577252"/>
            <a:ext cx="38779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7200" dirty="0">
                <a:ln w="9525">
                  <a:solidFill>
                    <a:schemeClr val="tx1"/>
                  </a:solidFill>
                </a:ln>
                <a:solidFill>
                  <a:srgbClr val="F86282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会員限定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D456CFC-2F30-417E-BFB0-8B16F7F7F205}"/>
              </a:ext>
            </a:extLst>
          </p:cNvPr>
          <p:cNvSpPr txBox="1"/>
          <p:nvPr/>
        </p:nvSpPr>
        <p:spPr>
          <a:xfrm>
            <a:off x="501296" y="2770985"/>
            <a:ext cx="326243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6000" dirty="0">
                <a:ln w="31750">
                  <a:noFill/>
                </a:ln>
                <a:solidFill>
                  <a:srgbClr val="0000FF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日本遺産</a:t>
            </a:r>
            <a:endParaRPr kumimoji="1" lang="en-US" altLang="ja-JP" sz="6000" dirty="0">
              <a:ln w="31750">
                <a:noFill/>
              </a:ln>
              <a:solidFill>
                <a:srgbClr val="0000FF"/>
              </a:solidFill>
              <a:effectLst>
                <a:glow rad="127000">
                  <a:schemeClr val="bg1"/>
                </a:glow>
              </a:effectLst>
              <a:latin typeface="りいクッキー R" panose="02000600000000000000" pitchFamily="50" charset="-128"/>
              <a:ea typeface="りいクッキー R" panose="02000600000000000000" pitchFamily="50" charset="-128"/>
              <a:cs typeface="源柔ゴシック Bold" panose="020B0602020203020207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C1B51F-0BC7-3503-41F3-D79E3B1152F1}"/>
              </a:ext>
            </a:extLst>
          </p:cNvPr>
          <p:cNvSpPr txBox="1"/>
          <p:nvPr/>
        </p:nvSpPr>
        <p:spPr>
          <a:xfrm>
            <a:off x="501296" y="3647972"/>
            <a:ext cx="941796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dirty="0">
                <a:ln w="31750">
                  <a:noFill/>
                </a:ln>
                <a:solidFill>
                  <a:srgbClr val="0000FF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『</a:t>
            </a:r>
            <a:r>
              <a:rPr kumimoji="1" lang="ja-JP" altLang="en-US" sz="6000" dirty="0">
                <a:ln w="31750">
                  <a:noFill/>
                </a:ln>
                <a:solidFill>
                  <a:srgbClr val="0000FF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鉱石の道</a:t>
            </a:r>
            <a:r>
              <a:rPr kumimoji="1" lang="en-US" altLang="ja-JP" sz="6000" dirty="0">
                <a:ln w="31750">
                  <a:noFill/>
                </a:ln>
                <a:solidFill>
                  <a:srgbClr val="0000FF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』</a:t>
            </a:r>
            <a:r>
              <a:rPr kumimoji="1" lang="ja-JP" altLang="en-US" sz="6000" dirty="0">
                <a:ln w="31750">
                  <a:noFill/>
                </a:ln>
                <a:solidFill>
                  <a:srgbClr val="0000FF"/>
                </a:solidFill>
                <a:effectLst>
                  <a:glow rad="127000">
                    <a:schemeClr val="bg1"/>
                  </a:glow>
                </a:effectLst>
                <a:latin typeface="りいクッキー R" panose="02000600000000000000" pitchFamily="50" charset="-128"/>
                <a:ea typeface="りいクッキー R" panose="02000600000000000000" pitchFamily="50" charset="-128"/>
                <a:cs typeface="源柔ゴシック Bold" panose="020B0602020203020207" pitchFamily="50" charset="-128"/>
              </a:rPr>
              <a:t>めぐりツアー</a:t>
            </a:r>
          </a:p>
        </p:txBody>
      </p:sp>
    </p:spTree>
    <p:extLst>
      <p:ext uri="{BB962C8B-B14F-4D97-AF65-F5344CB8AC3E}">
        <p14:creationId xmlns:p14="http://schemas.microsoft.com/office/powerpoint/2010/main" val="2023108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1815</TotalTime>
  <Words>28</Words>
  <Application>Microsoft Office PowerPoint</Application>
  <PresentationFormat>ユーザー設定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りいクッキー R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イベント情報2024.4</dc:title>
  <dc:creator>TJM02</dc:creator>
  <cp:lastModifiedBy>但馬広域行政事務組合</cp:lastModifiedBy>
  <cp:revision>268</cp:revision>
  <dcterms:created xsi:type="dcterms:W3CDTF">2021-04-27T00:46:09Z</dcterms:created>
  <dcterms:modified xsi:type="dcterms:W3CDTF">2025-08-27T23:42:23Z</dcterms:modified>
</cp:coreProperties>
</file>